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32" y="3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CBCF6-7531-4B3A-82F2-43AE09D99C1D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6E4F5-7AFA-49DE-801A-722D0E266A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774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CBCF6-7531-4B3A-82F2-43AE09D99C1D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6E4F5-7AFA-49DE-801A-722D0E266A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271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CBCF6-7531-4B3A-82F2-43AE09D99C1D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6E4F5-7AFA-49DE-801A-722D0E266A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39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CBCF6-7531-4B3A-82F2-43AE09D99C1D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6E4F5-7AFA-49DE-801A-722D0E266A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4791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CBCF6-7531-4B3A-82F2-43AE09D99C1D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6E4F5-7AFA-49DE-801A-722D0E266A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8541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CBCF6-7531-4B3A-82F2-43AE09D99C1D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6E4F5-7AFA-49DE-801A-722D0E266A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3474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CBCF6-7531-4B3A-82F2-43AE09D99C1D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6E4F5-7AFA-49DE-801A-722D0E266A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8428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CBCF6-7531-4B3A-82F2-43AE09D99C1D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6E4F5-7AFA-49DE-801A-722D0E266A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0498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CBCF6-7531-4B3A-82F2-43AE09D99C1D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6E4F5-7AFA-49DE-801A-722D0E266A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7296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CBCF6-7531-4B3A-82F2-43AE09D99C1D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6E4F5-7AFA-49DE-801A-722D0E266A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7559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CBCF6-7531-4B3A-82F2-43AE09D99C1D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6E4F5-7AFA-49DE-801A-722D0E266A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7236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CBCF6-7531-4B3A-82F2-43AE09D99C1D}" type="datetimeFigureOut">
              <a:rPr lang="nl-NL" smtClean="0"/>
              <a:t>24-10-24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6E4F5-7AFA-49DE-801A-722D0E266A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848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1523998" y="3429000"/>
            <a:ext cx="9144000" cy="92130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nl-NL" dirty="0"/>
            </a:br>
            <a:br>
              <a:rPr lang="nl-NL" dirty="0"/>
            </a:br>
            <a:br>
              <a:rPr lang="nl-NL" sz="17600" dirty="0"/>
            </a:br>
            <a:r>
              <a:rPr lang="nl-NL" sz="17600" b="1" dirty="0">
                <a:latin typeface="+mn-lt"/>
              </a:rPr>
              <a:t>Most high </a:t>
            </a:r>
          </a:p>
          <a:p>
            <a:r>
              <a:rPr lang="nl-NL" sz="17600" b="1" dirty="0" err="1"/>
              <a:t>Africanribb</a:t>
            </a:r>
            <a:r>
              <a:rPr lang="nl-NL" sz="17600" b="1" dirty="0"/>
              <a:t> medley 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4067906" y="6083213"/>
            <a:ext cx="40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 i="1" dirty="0" err="1"/>
              <a:t>Kofi</a:t>
            </a:r>
            <a:r>
              <a:rPr lang="nl-NL" sz="2000" i="1" dirty="0"/>
              <a:t> Thompson &amp; </a:t>
            </a:r>
            <a:r>
              <a:rPr lang="nl-NL" sz="2000" i="1" dirty="0" err="1"/>
              <a:t>Crown</a:t>
            </a:r>
            <a:r>
              <a:rPr lang="nl-NL" sz="2000" i="1" dirty="0"/>
              <a:t> of </a:t>
            </a:r>
            <a:r>
              <a:rPr lang="nl-NL" sz="2000" i="1" dirty="0" err="1"/>
              <a:t>Glory</a:t>
            </a:r>
            <a:endParaRPr lang="nl-NL" sz="2000" i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4C8B85-23BC-A245-A04D-FD30E31181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098" y="0"/>
            <a:ext cx="9067800" cy="322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589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561109"/>
            <a:ext cx="10515600" cy="561585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/>
              <a:t>All other gods</a:t>
            </a:r>
          </a:p>
          <a:p>
            <a:pPr marL="0" indent="0">
              <a:buNone/>
            </a:pPr>
            <a:r>
              <a:rPr lang="en-US" sz="4400" dirty="0"/>
              <a:t>They are the works of man</a:t>
            </a:r>
          </a:p>
          <a:p>
            <a:pPr marL="0" indent="0">
              <a:buNone/>
            </a:pPr>
            <a:r>
              <a:rPr lang="en-US" sz="4400" dirty="0"/>
              <a:t>But you are the Most High God</a:t>
            </a:r>
          </a:p>
          <a:p>
            <a:pPr marL="0" indent="0">
              <a:buNone/>
            </a:pPr>
            <a:r>
              <a:rPr lang="en-US" sz="4400" dirty="0"/>
              <a:t>There’s none like You </a:t>
            </a:r>
          </a:p>
          <a:p>
            <a:endParaRPr lang="nl-NL" sz="4400" dirty="0"/>
          </a:p>
        </p:txBody>
      </p:sp>
    </p:spTree>
    <p:extLst>
      <p:ext uri="{BB962C8B-B14F-4D97-AF65-F5344CB8AC3E}">
        <p14:creationId xmlns:p14="http://schemas.microsoft.com/office/powerpoint/2010/main" val="1653502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581891"/>
            <a:ext cx="10515600" cy="559507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4400" i="1" dirty="0"/>
              <a:t>Lead singer: </a:t>
            </a:r>
            <a:r>
              <a:rPr lang="en-US" sz="4400" i="1"/>
              <a:t>Jehovah!</a:t>
            </a:r>
          </a:p>
          <a:p>
            <a:pPr marL="0" indent="0">
              <a:buNone/>
            </a:pPr>
            <a:endParaRPr lang="en-US" sz="4400" i="1" dirty="0"/>
          </a:p>
          <a:p>
            <a:pPr marL="0" indent="0">
              <a:buNone/>
            </a:pPr>
            <a:r>
              <a:rPr lang="en-US" sz="4400" i="1" dirty="0"/>
              <a:t>All:</a:t>
            </a:r>
            <a:r>
              <a:rPr lang="en-US" sz="4400" dirty="0"/>
              <a:t> You are the most high!</a:t>
            </a:r>
          </a:p>
          <a:p>
            <a:pPr marL="0" indent="0">
              <a:buNone/>
            </a:pPr>
            <a:r>
              <a:rPr lang="en-US" sz="4400" dirty="0"/>
              <a:t>You are the most high God</a:t>
            </a:r>
            <a:r>
              <a:rPr lang="en-US" sz="4400" i="1" dirty="0"/>
              <a:t> (2x)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5854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400" dirty="0"/>
              <a:t>You are good and your mercy is forever, Hallelujah!</a:t>
            </a:r>
          </a:p>
          <a:p>
            <a:pPr marL="0" indent="0">
              <a:buNone/>
            </a:pPr>
            <a:r>
              <a:rPr lang="en-US" sz="4400" dirty="0"/>
              <a:t>You are good and your mercy is forever, Hallelujah!</a:t>
            </a:r>
          </a:p>
          <a:p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2914245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77</Words>
  <Application>Microsoft Macintosh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Rieneke Visser</dc:creator>
  <cp:lastModifiedBy>ICP EU | Office</cp:lastModifiedBy>
  <cp:revision>8</cp:revision>
  <dcterms:created xsi:type="dcterms:W3CDTF">2016-01-27T10:32:54Z</dcterms:created>
  <dcterms:modified xsi:type="dcterms:W3CDTF">2024-10-24T10:53:45Z</dcterms:modified>
</cp:coreProperties>
</file>